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338" r:id="rId2"/>
    <p:sldId id="592" r:id="rId3"/>
    <p:sldId id="598" r:id="rId4"/>
    <p:sldId id="597" r:id="rId5"/>
    <p:sldId id="600" r:id="rId6"/>
    <p:sldId id="601" r:id="rId7"/>
    <p:sldId id="611" r:id="rId8"/>
    <p:sldId id="615" r:id="rId9"/>
    <p:sldId id="621" r:id="rId10"/>
    <p:sldId id="582" r:id="rId11"/>
    <p:sldId id="586" r:id="rId12"/>
    <p:sldId id="628" r:id="rId13"/>
    <p:sldId id="602" r:id="rId14"/>
    <p:sldId id="599" r:id="rId15"/>
    <p:sldId id="576" r:id="rId16"/>
    <p:sldId id="626" r:id="rId17"/>
    <p:sldId id="627" r:id="rId18"/>
    <p:sldId id="623" r:id="rId19"/>
    <p:sldId id="624" r:id="rId20"/>
    <p:sldId id="604" r:id="rId21"/>
    <p:sldId id="616" r:id="rId22"/>
    <p:sldId id="575" r:id="rId23"/>
    <p:sldId id="591" r:id="rId24"/>
    <p:sldId id="595" r:id="rId25"/>
    <p:sldId id="60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</p14:sldIdLst>
        </p14:section>
        <p14:section name="Sección 3: Codigo" id="{3E703325-6EE3-493A-B56C-827FAEF2FC81}">
          <p14:sldIdLst>
            <p14:sldId id="611"/>
            <p14:sldId id="615"/>
            <p14:sldId id="621"/>
          </p14:sldIdLst>
        </p14:section>
        <p14:section name="Sección 4: Visual" id="{5E78D77C-00D7-4265-B8EF-E04AFE49DF6D}">
          <p14:sldIdLst>
            <p14:sldId id="582"/>
            <p14:sldId id="586"/>
            <p14:sldId id="628"/>
            <p14:sldId id="602"/>
            <p14:sldId id="599"/>
            <p14:sldId id="576"/>
            <p14:sldId id="626"/>
            <p14:sldId id="627"/>
            <p14:sldId id="623"/>
            <p14:sldId id="624"/>
          </p14:sldIdLst>
        </p14:section>
        <p14:section name="Sección 5: Diseño General" id="{8C090CCA-AAF5-4427-8AD2-B27BBE47752A}">
          <p14:sldIdLst>
            <p14:sldId id="604"/>
            <p14:sldId id="616"/>
            <p14:sldId id="575"/>
            <p14:sldId id="591"/>
            <p14:sldId id="595"/>
            <p14:sldId id="60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120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4/11/2024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0.png"/><Relationship Id="rId7" Type="http://schemas.openxmlformats.org/officeDocument/2006/relationships/image" Target="../media/image69.png"/><Relationship Id="rId12" Type="http://schemas.openxmlformats.org/officeDocument/2006/relationships/image" Target="../media/image74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5" Type="http://schemas.openxmlformats.org/officeDocument/2006/relationships/image" Target="../media/image67.jpe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GUÍA VISUAL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11409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MENUS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Aspecto visuales y organización de las pantallas del juego.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33AA3DD-825D-40A9-92F3-46E5EED87B7A}"/>
              </a:ext>
            </a:extLst>
          </p:cNvPr>
          <p:cNvSpPr/>
          <p:nvPr/>
        </p:nvSpPr>
        <p:spPr>
          <a:xfrm>
            <a:off x="171416" y="1841056"/>
            <a:ext cx="5860268" cy="2244383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Características: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Basada en la estética de juegos Y2K.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Pantallas: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Pausa.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dialogo (Pop ups).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diálogo entre personajes.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Teléfono.</a:t>
            </a:r>
          </a:p>
        </p:txBody>
      </p:sp>
    </p:spTree>
    <p:extLst>
      <p:ext uri="{BB962C8B-B14F-4D97-AF65-F5344CB8AC3E}">
        <p14:creationId xmlns:p14="http://schemas.microsoft.com/office/powerpoint/2010/main" val="149252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3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1617482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Jak and Daxter | Logopedia | Fandom">
            <a:extLst>
              <a:ext uri="{FF2B5EF4-FFF2-40B4-BE49-F238E27FC236}">
                <a16:creationId xmlns:a16="http://schemas.microsoft.com/office/drawing/2014/main" id="{5F843D21-C416-47C2-AC98-E3661256F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-553" r="37115" b="38450"/>
          <a:stretch/>
        </p:blipFill>
        <p:spPr bwMode="auto">
          <a:xfrm>
            <a:off x="3219510" y="4761623"/>
            <a:ext cx="1365137" cy="9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>
            <a:extLst>
              <a:ext uri="{FF2B5EF4-FFF2-40B4-BE49-F238E27FC236}">
                <a16:creationId xmlns:a16="http://schemas.microsoft.com/office/drawing/2014/main" id="{617E3BED-60D3-48A0-9683-F2E4AD9E4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9" t="24353" r="12659" b="45440"/>
          <a:stretch/>
        </p:blipFill>
        <p:spPr bwMode="auto">
          <a:xfrm>
            <a:off x="3219510" y="5783556"/>
            <a:ext cx="1365137" cy="954000"/>
          </a:xfrm>
          <a:prstGeom prst="roundRect">
            <a:avLst>
              <a:gd name="adj" fmla="val 41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00893094-B4B2-4376-9BF5-B7435C49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39108" r="17188" b="2392"/>
          <a:stretch/>
        </p:blipFill>
        <p:spPr bwMode="auto">
          <a:xfrm>
            <a:off x="4676731" y="5791944"/>
            <a:ext cx="1380613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Super Mario Sunshine | Logopedia | Fandom">
            <a:extLst>
              <a:ext uri="{FF2B5EF4-FFF2-40B4-BE49-F238E27FC236}">
                <a16:creationId xmlns:a16="http://schemas.microsoft.com/office/drawing/2014/main" id="{7572CFB8-6AE7-4813-8F41-B1383374C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t="81453" r="85761" b="5080"/>
          <a:stretch/>
        </p:blipFill>
        <p:spPr bwMode="auto">
          <a:xfrm>
            <a:off x="4676732" y="4761628"/>
            <a:ext cx="1380613" cy="954000"/>
          </a:xfrm>
          <a:prstGeom prst="roundRect">
            <a:avLst>
              <a:gd name="adj" fmla="val 43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85326DF-9F31-43F5-A631-C004B626BF04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arte detrás del logo y titulo del juego.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2FBC8090-706A-47C9-A7F7-7CD49226B9A0}"/>
              </a:ext>
            </a:extLst>
          </p:cNvPr>
          <p:cNvSpPr/>
          <p:nvPr/>
        </p:nvSpPr>
        <p:spPr>
          <a:xfrm>
            <a:off x="171418" y="1786481"/>
            <a:ext cx="5885930" cy="403176"/>
          </a:xfrm>
          <a:prstGeom prst="roundRect">
            <a:avLst>
              <a:gd name="adj" fmla="val 145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Referencias: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76C585A8-2598-4CC1-B91C-F8EE6CF855F2}"/>
              </a:ext>
            </a:extLst>
          </p:cNvPr>
          <p:cNvSpPr/>
          <p:nvPr/>
        </p:nvSpPr>
        <p:spPr>
          <a:xfrm>
            <a:off x="171416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247B320B-997B-4727-B2BB-EFEEB173686C}"/>
              </a:ext>
            </a:extLst>
          </p:cNvPr>
          <p:cNvSpPr/>
          <p:nvPr/>
        </p:nvSpPr>
        <p:spPr>
          <a:xfrm>
            <a:off x="2164719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4FCA6849-6D15-4017-881D-BB333EE78B4A}"/>
              </a:ext>
            </a:extLst>
          </p:cNvPr>
          <p:cNvSpPr/>
          <p:nvPr/>
        </p:nvSpPr>
        <p:spPr>
          <a:xfrm>
            <a:off x="4158022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378B5BD-12A9-4E85-8C60-0C0EA76A0732}"/>
              </a:ext>
            </a:extLst>
          </p:cNvPr>
          <p:cNvSpPr/>
          <p:nvPr/>
        </p:nvSpPr>
        <p:spPr>
          <a:xfrm>
            <a:off x="171418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77E0BE7A-E240-424D-9E87-5ED747A825D9}"/>
              </a:ext>
            </a:extLst>
          </p:cNvPr>
          <p:cNvSpPr/>
          <p:nvPr/>
        </p:nvSpPr>
        <p:spPr>
          <a:xfrm>
            <a:off x="2164721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715B3F70-E095-483D-8E17-AB0B831EAF52}"/>
              </a:ext>
            </a:extLst>
          </p:cNvPr>
          <p:cNvSpPr/>
          <p:nvPr/>
        </p:nvSpPr>
        <p:spPr>
          <a:xfrm>
            <a:off x="4158024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EB8E0838-080D-49B3-B4BB-D18FEA20E761}"/>
              </a:ext>
            </a:extLst>
          </p:cNvPr>
          <p:cNvSpPr/>
          <p:nvPr/>
        </p:nvSpPr>
        <p:spPr>
          <a:xfrm>
            <a:off x="171415" y="4761628"/>
            <a:ext cx="2954173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Elementos a destacar: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Variedad de colores y formas exageradas.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Capas de profundidad.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Uso de texturas.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Titulo en 3D.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F813750-9457-4C30-86DC-9E9C24250B43}"/>
              </a:ext>
            </a:extLst>
          </p:cNvPr>
          <p:cNvSpPr/>
          <p:nvPr/>
        </p:nvSpPr>
        <p:spPr>
          <a:xfrm>
            <a:off x="32040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60D57F27-7B9D-417E-B1E6-CF3699EB3745}"/>
              </a:ext>
            </a:extLst>
          </p:cNvPr>
          <p:cNvSpPr/>
          <p:nvPr/>
        </p:nvSpPr>
        <p:spPr>
          <a:xfrm>
            <a:off x="32040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9E77683C-39EE-4A75-9974-580894923EF7}"/>
              </a:ext>
            </a:extLst>
          </p:cNvPr>
          <p:cNvSpPr/>
          <p:nvPr/>
        </p:nvSpPr>
        <p:spPr>
          <a:xfrm>
            <a:off x="46767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D91FFDB-F370-45AA-BB31-9D63FF976F14}"/>
              </a:ext>
            </a:extLst>
          </p:cNvPr>
          <p:cNvSpPr/>
          <p:nvPr/>
        </p:nvSpPr>
        <p:spPr>
          <a:xfrm>
            <a:off x="46767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93" name="Picture 2" descr="Jak and Daxter | Logopedia | Fandom">
            <a:extLst>
              <a:ext uri="{FF2B5EF4-FFF2-40B4-BE49-F238E27FC236}">
                <a16:creationId xmlns:a16="http://schemas.microsoft.com/office/drawing/2014/main" id="{92024735-92A3-4726-B843-A0346841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90" y="2365016"/>
            <a:ext cx="1735788" cy="95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Soulcalibur | Crossover Wiki | Fandom">
            <a:extLst>
              <a:ext uri="{FF2B5EF4-FFF2-40B4-BE49-F238E27FC236}">
                <a16:creationId xmlns:a16="http://schemas.microsoft.com/office/drawing/2014/main" id="{B21DC3F6-5E63-44EF-AEBE-13C5C22A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29" y="3819710"/>
            <a:ext cx="1760709" cy="5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>
            <a:extLst>
              <a:ext uri="{FF2B5EF4-FFF2-40B4-BE49-F238E27FC236}">
                <a16:creationId xmlns:a16="http://schemas.microsoft.com/office/drawing/2014/main" id="{698D82D1-FE42-429F-AAEF-A39C95338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9" y="2475717"/>
            <a:ext cx="1608923" cy="7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E2FE7EBD-CDFA-42A4-9631-99DD8301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74" y="3615244"/>
            <a:ext cx="1715228" cy="9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Super Mario Sunshine | Logopedia | Fandom">
            <a:extLst>
              <a:ext uri="{FF2B5EF4-FFF2-40B4-BE49-F238E27FC236}">
                <a16:creationId xmlns:a16="http://schemas.microsoft.com/office/drawing/2014/main" id="{ED7F7F79-261F-4C74-81D3-1C3F1EDF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6" y="2314682"/>
            <a:ext cx="1608923" cy="10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>
            <a:extLst>
              <a:ext uri="{FF2B5EF4-FFF2-40B4-BE49-F238E27FC236}">
                <a16:creationId xmlns:a16="http://schemas.microsoft.com/office/drawing/2014/main" id="{1C193146-6384-4771-BAEA-CB2DD509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2" y="3789688"/>
            <a:ext cx="1785629" cy="6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Elipse 107">
            <a:extLst>
              <a:ext uri="{FF2B5EF4-FFF2-40B4-BE49-F238E27FC236}">
                <a16:creationId xmlns:a16="http://schemas.microsoft.com/office/drawing/2014/main" id="{C9D06972-ED51-477C-BAF1-31A5EF733CE9}"/>
              </a:ext>
            </a:extLst>
          </p:cNvPr>
          <p:cNvSpPr/>
          <p:nvPr/>
        </p:nvSpPr>
        <p:spPr>
          <a:xfrm>
            <a:off x="3286824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0AA0A9C9-3643-4091-B80E-EFC299D71316}"/>
              </a:ext>
            </a:extLst>
          </p:cNvPr>
          <p:cNvSpPr/>
          <p:nvPr/>
        </p:nvSpPr>
        <p:spPr>
          <a:xfrm>
            <a:off x="4802162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254B42AB-B90C-4730-9C47-D7EC79149C4A}"/>
              </a:ext>
            </a:extLst>
          </p:cNvPr>
          <p:cNvSpPr/>
          <p:nvPr/>
        </p:nvSpPr>
        <p:spPr>
          <a:xfrm>
            <a:off x="3286824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2993C42-ED47-42FE-BB09-0E4894343C3B}"/>
              </a:ext>
            </a:extLst>
          </p:cNvPr>
          <p:cNvSpPr/>
          <p:nvPr/>
        </p:nvSpPr>
        <p:spPr>
          <a:xfrm>
            <a:off x="4802162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12" name="Rectángulo: esquinas redondeadas 111">
            <a:extLst>
              <a:ext uri="{FF2B5EF4-FFF2-40B4-BE49-F238E27FC236}">
                <a16:creationId xmlns:a16="http://schemas.microsoft.com/office/drawing/2014/main" id="{6F5916FC-0936-46D8-A3CD-69FB117E1D35}"/>
              </a:ext>
            </a:extLst>
          </p:cNvPr>
          <p:cNvSpPr/>
          <p:nvPr/>
        </p:nvSpPr>
        <p:spPr>
          <a:xfrm>
            <a:off x="6152226" y="1794101"/>
            <a:ext cx="5868356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Concepto 1: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 - Montevideo.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Capas – 1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Forma – En forma de mínima parábola hacia arriba. La ultima O de “Montevideo” es remplazada por el Sol de Mayo.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ED70C07D-3586-451B-BA54-7084F9558872}"/>
              </a:ext>
            </a:extLst>
          </p:cNvPr>
          <p:cNvSpPr/>
          <p:nvPr/>
        </p:nvSpPr>
        <p:spPr>
          <a:xfrm>
            <a:off x="6152226" y="3833999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081ABD3D-9B87-4491-BB41-396A79A6B9EF}"/>
              </a:ext>
            </a:extLst>
          </p:cNvPr>
          <p:cNvSpPr/>
          <p:nvPr/>
        </p:nvSpPr>
        <p:spPr>
          <a:xfrm>
            <a:off x="10509492" y="3834053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241F2894-D3F0-4D1E-AD77-C9C815D8066A}"/>
              </a:ext>
            </a:extLst>
          </p:cNvPr>
          <p:cNvSpPr/>
          <p:nvPr/>
        </p:nvSpPr>
        <p:spPr>
          <a:xfrm>
            <a:off x="7724638" y="3833999"/>
            <a:ext cx="272393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117" name="Picture 10" descr="Mario Sports Mix | Logopedia | Fandom">
            <a:extLst>
              <a:ext uri="{FF2B5EF4-FFF2-40B4-BE49-F238E27FC236}">
                <a16:creationId xmlns:a16="http://schemas.microsoft.com/office/drawing/2014/main" id="{25C4A676-622C-454F-9664-31BEC86C2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3857" r="1084" b="1576"/>
          <a:stretch/>
        </p:blipFill>
        <p:spPr bwMode="auto">
          <a:xfrm>
            <a:off x="7901028" y="3923065"/>
            <a:ext cx="2365910" cy="101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E991BD8-9F27-4653-9D29-E66669F68908}"/>
              </a:ext>
            </a:extLst>
          </p:cNvPr>
          <p:cNvGrpSpPr/>
          <p:nvPr/>
        </p:nvGrpSpPr>
        <p:grpSpPr>
          <a:xfrm>
            <a:off x="8013460" y="4558596"/>
            <a:ext cx="2228883" cy="366416"/>
            <a:chOff x="6055620" y="4612647"/>
            <a:chExt cx="2228883" cy="366416"/>
          </a:xfrm>
          <a:solidFill>
            <a:schemeClr val="tx1"/>
          </a:solidFill>
        </p:grpSpPr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92AA67EB-C99A-448B-B3AA-761BE85262CB}"/>
                </a:ext>
              </a:extLst>
            </p:cNvPr>
            <p:cNvSpPr/>
            <p:nvPr/>
          </p:nvSpPr>
          <p:spPr>
            <a:xfrm>
              <a:off x="6055620" y="4643307"/>
              <a:ext cx="2207419" cy="335756"/>
            </a:xfrm>
            <a:custGeom>
              <a:avLst/>
              <a:gdLst>
                <a:gd name="connsiteX0" fmla="*/ 0 w 2207419"/>
                <a:gd name="connsiteY0" fmla="*/ 335756 h 335756"/>
                <a:gd name="connsiteX1" fmla="*/ 483394 w 2207419"/>
                <a:gd name="connsiteY1" fmla="*/ 214313 h 335756"/>
                <a:gd name="connsiteX2" fmla="*/ 1159669 w 2207419"/>
                <a:gd name="connsiteY2" fmla="*/ 97631 h 335756"/>
                <a:gd name="connsiteX3" fmla="*/ 1866900 w 2207419"/>
                <a:gd name="connsiteY3" fmla="*/ 16669 h 335756"/>
                <a:gd name="connsiteX4" fmla="*/ 2207419 w 2207419"/>
                <a:gd name="connsiteY4" fmla="*/ 0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419" h="335756">
                  <a:moveTo>
                    <a:pt x="0" y="335756"/>
                  </a:moveTo>
                  <a:cubicBezTo>
                    <a:pt x="145058" y="294878"/>
                    <a:pt x="290116" y="254000"/>
                    <a:pt x="483394" y="214313"/>
                  </a:cubicBezTo>
                  <a:cubicBezTo>
                    <a:pt x="676672" y="174626"/>
                    <a:pt x="929085" y="130572"/>
                    <a:pt x="1159669" y="97631"/>
                  </a:cubicBezTo>
                  <a:cubicBezTo>
                    <a:pt x="1390253" y="64690"/>
                    <a:pt x="1692275" y="32941"/>
                    <a:pt x="1866900" y="16669"/>
                  </a:cubicBezTo>
                  <a:cubicBezTo>
                    <a:pt x="2041525" y="397"/>
                    <a:pt x="2124472" y="198"/>
                    <a:pt x="220741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Triángulo isósceles 119">
              <a:extLst>
                <a:ext uri="{FF2B5EF4-FFF2-40B4-BE49-F238E27FC236}">
                  <a16:creationId xmlns:a16="http://schemas.microsoft.com/office/drawing/2014/main" id="{7EF20224-3539-4B2B-B2B3-C08D136D5EE4}"/>
                </a:ext>
              </a:extLst>
            </p:cNvPr>
            <p:cNvSpPr/>
            <p:nvPr/>
          </p:nvSpPr>
          <p:spPr>
            <a:xfrm rot="5400000">
              <a:off x="8227412" y="4616876"/>
              <a:ext cx="61320" cy="52862"/>
            </a:xfrm>
            <a:prstGeom prst="triangl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1" name="Picture 12">
            <a:extLst>
              <a:ext uri="{FF2B5EF4-FFF2-40B4-BE49-F238E27FC236}">
                <a16:creationId xmlns:a16="http://schemas.microsoft.com/office/drawing/2014/main" id="{A49CE4CD-455B-4B52-AD32-CF8A59F6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857" y="3873029"/>
            <a:ext cx="1112360" cy="11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6C353F6F-3026-4EDA-8DB2-8DEA0F1AD4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4447" r="70845" b="66464"/>
          <a:stretch/>
        </p:blipFill>
        <p:spPr>
          <a:xfrm>
            <a:off x="6182720" y="4132312"/>
            <a:ext cx="1450102" cy="547024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8C205F04-D604-4465-B4DA-151A8744600A}"/>
              </a:ext>
            </a:extLst>
          </p:cNvPr>
          <p:cNvGrpSpPr/>
          <p:nvPr/>
        </p:nvGrpSpPr>
        <p:grpSpPr>
          <a:xfrm>
            <a:off x="6811698" y="5113485"/>
            <a:ext cx="4560536" cy="1606672"/>
            <a:chOff x="-497656" y="590931"/>
            <a:chExt cx="12844015" cy="4524933"/>
          </a:xfrm>
        </p:grpSpPr>
        <p:pic>
          <p:nvPicPr>
            <p:cNvPr id="64" name="Picture 10" descr="Mario Sports Mix | Logopedia | Fandom">
              <a:extLst>
                <a:ext uri="{FF2B5EF4-FFF2-40B4-BE49-F238E27FC236}">
                  <a16:creationId xmlns:a16="http://schemas.microsoft.com/office/drawing/2014/main" id="{D86FFF01-77AC-4332-9928-301BB834D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2" t="56866" r="1084" b="17254"/>
            <a:stretch/>
          </p:blipFill>
          <p:spPr bwMode="auto">
            <a:xfrm>
              <a:off x="1637211" y="3376299"/>
              <a:ext cx="8978537" cy="124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">
              <a:extLst>
                <a:ext uri="{FF2B5EF4-FFF2-40B4-BE49-F238E27FC236}">
                  <a16:creationId xmlns:a16="http://schemas.microsoft.com/office/drawing/2014/main" id="{1EBC2032-CA2F-41F8-B19D-1E03FF003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2"/>
            <a:stretch/>
          </p:blipFill>
          <p:spPr bwMode="auto">
            <a:xfrm>
              <a:off x="7720990" y="590931"/>
              <a:ext cx="4625369" cy="4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3DA998C6-E5BF-48BE-B28C-EE8BA8FF6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36050" r="81712" b="41363"/>
            <a:stretch/>
          </p:blipFill>
          <p:spPr>
            <a:xfrm>
              <a:off x="-497656" y="2170461"/>
              <a:ext cx="2883376" cy="2803277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80F6D5E1-92CA-485E-B575-7E9616DA3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6" t="44885" r="68896" b="42454"/>
            <a:stretch/>
          </p:blipFill>
          <p:spPr>
            <a:xfrm>
              <a:off x="2112383" y="3114965"/>
              <a:ext cx="801189" cy="1010916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1EF732B4-268E-43F3-A937-FA101A2A7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4" t="43669" r="77396" b="43669"/>
            <a:stretch/>
          </p:blipFill>
          <p:spPr>
            <a:xfrm>
              <a:off x="2897132" y="2841017"/>
              <a:ext cx="1219199" cy="1010917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8339C4C-5EAF-4D07-894B-1F534C58A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0" t="36798" r="31352" b="43735"/>
            <a:stretch/>
          </p:blipFill>
          <p:spPr>
            <a:xfrm>
              <a:off x="4116332" y="2170462"/>
              <a:ext cx="801188" cy="1554179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5C144A73-6549-46D0-92B6-89861CE09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4917521" y="2518807"/>
              <a:ext cx="896984" cy="110671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C460A411-85C9-4499-9CC4-53F28777D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50" t="43002" r="16283" b="43136"/>
            <a:stretch/>
          </p:blipFill>
          <p:spPr>
            <a:xfrm>
              <a:off x="5814505" y="2417632"/>
              <a:ext cx="896984" cy="1106710"/>
            </a:xfrm>
            <a:prstGeom prst="rect">
              <a:avLst/>
            </a:prstGeom>
          </p:spPr>
        </p:pic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D3196A84-C5AF-4912-B50E-79E032948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86" t="13890" r="32840" b="70570"/>
            <a:stretch/>
          </p:blipFill>
          <p:spPr>
            <a:xfrm>
              <a:off x="6711483" y="2205298"/>
              <a:ext cx="679276" cy="1240671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F3F644AF-5FBE-41E3-898D-4DF869CA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1" t="10471" r="67952" b="70062"/>
            <a:stretch/>
          </p:blipFill>
          <p:spPr>
            <a:xfrm>
              <a:off x="7386401" y="1839536"/>
              <a:ext cx="896984" cy="1554179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D279492C-E536-4808-BB0F-92ED549D2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8283385" y="2245964"/>
              <a:ext cx="896984" cy="1106709"/>
            </a:xfrm>
            <a:prstGeom prst="rect">
              <a:avLst/>
            </a:prstGeom>
          </p:spPr>
        </p:pic>
      </p:grp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784EB782-E575-4FD7-A937-39BBDF396121}"/>
              </a:ext>
            </a:extLst>
          </p:cNvPr>
          <p:cNvSpPr/>
          <p:nvPr/>
        </p:nvSpPr>
        <p:spPr>
          <a:xfrm>
            <a:off x="6152227" y="5088384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55426ED-F989-4B04-81A2-0870F863DBCF}"/>
              </a:ext>
            </a:extLst>
          </p:cNvPr>
          <p:cNvSpPr txBox="1"/>
          <p:nvPr/>
        </p:nvSpPr>
        <p:spPr>
          <a:xfrm>
            <a:off x="6158600" y="5116977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Ver.1</a:t>
            </a:r>
          </a:p>
        </p:txBody>
      </p:sp>
    </p:spTree>
    <p:extLst>
      <p:ext uri="{BB962C8B-B14F-4D97-AF65-F5344CB8AC3E}">
        <p14:creationId xmlns:p14="http://schemas.microsoft.com/office/powerpoint/2010/main" val="297994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E3B0CCB-3BB9-4447-BF08-9386048B59A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Conceptos.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583937-B7B0-416E-A8F2-D020BB9DB6A4}"/>
              </a:ext>
            </a:extLst>
          </p:cNvPr>
          <p:cNvSpPr/>
          <p:nvPr/>
        </p:nvSpPr>
        <p:spPr>
          <a:xfrm>
            <a:off x="171414" y="1788537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37DB4A-EE15-4E84-BD44-EDB24ACBC1E2}"/>
              </a:ext>
            </a:extLst>
          </p:cNvPr>
          <p:cNvSpPr txBox="1"/>
          <p:nvPr/>
        </p:nvSpPr>
        <p:spPr>
          <a:xfrm>
            <a:off x="177787" y="1817130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3EB10F-4D4C-404A-B709-9AC503DD6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7" y="2021696"/>
            <a:ext cx="4230848" cy="11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F242873-8F64-4423-89BF-90A4F049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1095376"/>
            <a:ext cx="2544251" cy="2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7" y="1095376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0348EE-2E76-475E-AC72-61B99786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67" y="1095376"/>
            <a:ext cx="2537055" cy="25419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066151-E18D-4A1D-AA3B-DE5A35BE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632" y="1095375"/>
            <a:ext cx="2551749" cy="2541953"/>
          </a:xfrm>
          <a:prstGeom prst="rect">
            <a:avLst/>
          </a:prstGeom>
        </p:spPr>
      </p:pic>
      <p:pic>
        <p:nvPicPr>
          <p:cNvPr id="13" name="Picture 8" descr="Image">
            <a:extLst>
              <a:ext uri="{FF2B5EF4-FFF2-40B4-BE49-F238E27FC236}">
                <a16:creationId xmlns:a16="http://schemas.microsoft.com/office/drawing/2014/main" id="{7A7A59A9-930C-46D2-85F6-CBF789AD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3715285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">
            <a:extLst>
              <a:ext uri="{FF2B5EF4-FFF2-40B4-BE49-F238E27FC236}">
                <a16:creationId xmlns:a16="http://schemas.microsoft.com/office/drawing/2014/main" id="{52B393D5-6286-4799-BC96-EDBD0FC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91" y="3715285"/>
            <a:ext cx="3389271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C7E1D64-F28A-48A2-8E4B-351B21CD5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634" y="3715283"/>
            <a:ext cx="3405188" cy="25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3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227982-001F-43F9-9B2D-E008A539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070899"/>
            <a:ext cx="2532292" cy="2546930"/>
          </a:xfrm>
          <a:prstGeom prst="rect">
            <a:avLst/>
          </a:prstGeom>
        </p:spPr>
      </p:pic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76D3349C-E54A-40EC-A9CE-FB12BDFA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05" y="1070899"/>
            <a:ext cx="2541953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D93972-BBEF-47A2-B2C6-C667B723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70" y="1070899"/>
            <a:ext cx="1690271" cy="30229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CF809A-D421-4B4E-B19A-2A00A815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158" y="1070900"/>
            <a:ext cx="1685002" cy="30229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D65EB6-B48D-46ED-8E93-A68E22C34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078" y="1070899"/>
            <a:ext cx="1700844" cy="302292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394EF7-B555-4F83-854D-97721DE70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2840" y="1070899"/>
            <a:ext cx="1543659" cy="3022928"/>
          </a:xfrm>
          <a:prstGeom prst="rect">
            <a:avLst/>
          </a:prstGeom>
        </p:spPr>
      </p:pic>
      <p:pic>
        <p:nvPicPr>
          <p:cNvPr id="12" name="Picture 2" descr="Virtua Quest - Two Button Crew">
            <a:extLst>
              <a:ext uri="{FF2B5EF4-FFF2-40B4-BE49-F238E27FC236}">
                <a16:creationId xmlns:a16="http://schemas.microsoft.com/office/drawing/2014/main" id="{463E53BD-172A-42E4-9491-786C8D44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" y="3666331"/>
            <a:ext cx="3403017" cy="255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117">
            <a:extLst>
              <a:ext uri="{FF2B5EF4-FFF2-40B4-BE49-F238E27FC236}">
                <a16:creationId xmlns:a16="http://schemas.microsoft.com/office/drawing/2014/main" id="{41F32109-2965-40F1-A408-22BFFFAB7B5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72213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err="1">
                <a:cs typeface="Cascadia Code" panose="020B0609020000020004" pitchFamily="49" charset="0"/>
              </a:rPr>
              <a:t>Objs</a:t>
            </a:r>
            <a:endParaRPr lang="es-ES" sz="7200" dirty="0">
              <a:cs typeface="Cascadia Code" panose="020B0609020000020004" pitchFamily="49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devuelve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4217620-19CD-4B6A-BBF7-FE27459719A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ny Hawk's Pro Skater 1 + 2: All SKATE Letters Locations | Push Square">
            <a:extLst>
              <a:ext uri="{FF2B5EF4-FFF2-40B4-BE49-F238E27FC236}">
                <a16:creationId xmlns:a16="http://schemas.microsoft.com/office/drawing/2014/main" id="{0C55822D-5090-405D-8A79-EB0D27481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341"/>
          <a:stretch/>
        </p:blipFill>
        <p:spPr bwMode="auto">
          <a:xfrm>
            <a:off x="125042" y="4863218"/>
            <a:ext cx="2084767" cy="1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Fighting Gloves | Sonic Wiki Zone | Fandom">
            <a:extLst>
              <a:ext uri="{FF2B5EF4-FFF2-40B4-BE49-F238E27FC236}">
                <a16:creationId xmlns:a16="http://schemas.microsoft.com/office/drawing/2014/main" id="{592EC3ED-35B1-4581-BA49-FEEB3E61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291" r="15195" b="525"/>
          <a:stretch/>
        </p:blipFill>
        <p:spPr bwMode="auto">
          <a:xfrm>
            <a:off x="10312144" y="2116705"/>
            <a:ext cx="1785938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llect S-K-A-T-E (Concept) - Giant Bomb">
            <a:extLst>
              <a:ext uri="{FF2B5EF4-FFF2-40B4-BE49-F238E27FC236}">
                <a16:creationId xmlns:a16="http://schemas.microsoft.com/office/drawing/2014/main" id="{745D06FB-34CA-4C4B-8602-E80F7215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 bwMode="auto">
          <a:xfrm>
            <a:off x="2263061" y="4842518"/>
            <a:ext cx="1785937" cy="16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id="{F06AC836-FD14-44E6-A210-A1BCCBE04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6"/>
          <a:stretch/>
        </p:blipFill>
        <p:spPr bwMode="auto">
          <a:xfrm>
            <a:off x="8166219" y="2179122"/>
            <a:ext cx="2092245" cy="15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DD9E9CC7-7382-4CCF-A3EA-EC4937E90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4" t="630" r="6274" b="890"/>
          <a:stretch/>
        </p:blipFill>
        <p:spPr>
          <a:xfrm>
            <a:off x="6282683" y="2116631"/>
            <a:ext cx="1785938" cy="1657865"/>
          </a:xfrm>
          <a:prstGeom prst="rect">
            <a:avLst/>
          </a:prstGeom>
          <a:ln w="28575">
            <a:noFill/>
          </a:ln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9D750412-E7A2-43E4-9CA7-CC9134C9F8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t="281" r="3651" b="-281"/>
          <a:stretch/>
        </p:blipFill>
        <p:spPr>
          <a:xfrm>
            <a:off x="4138520" y="2127346"/>
            <a:ext cx="2090911" cy="1657865"/>
          </a:xfrm>
          <a:prstGeom prst="rect">
            <a:avLst/>
          </a:prstGeom>
          <a:ln w="28575">
            <a:noFill/>
          </a:ln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84331BB6-2EB3-48D7-B105-D41034601C08}"/>
              </a:ext>
            </a:extLst>
          </p:cNvPr>
          <p:cNvGrpSpPr/>
          <p:nvPr/>
        </p:nvGrpSpPr>
        <p:grpSpPr>
          <a:xfrm>
            <a:off x="2280542" y="2103931"/>
            <a:ext cx="1768457" cy="1672775"/>
            <a:chOff x="5260210" y="3051552"/>
            <a:chExt cx="1239738" cy="1172663"/>
          </a:xfrm>
        </p:grpSpPr>
        <p:pic>
          <p:nvPicPr>
            <p:cNvPr id="62" name="Picture 2" descr="Super Mario Galaxy 2">
              <a:extLst>
                <a:ext uri="{FF2B5EF4-FFF2-40B4-BE49-F238E27FC236}">
                  <a16:creationId xmlns:a16="http://schemas.microsoft.com/office/drawing/2014/main" id="{F958783E-6AB1-46CB-B1C1-49AD7426B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1769" r="45731" b="23665"/>
            <a:stretch/>
          </p:blipFill>
          <p:spPr bwMode="auto">
            <a:xfrm>
              <a:off x="5260210" y="3051552"/>
              <a:ext cx="1239738" cy="117266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Play Nintendo">
              <a:extLst>
                <a:ext uri="{FF2B5EF4-FFF2-40B4-BE49-F238E27FC236}">
                  <a16:creationId xmlns:a16="http://schemas.microsoft.com/office/drawing/2014/main" id="{A167CE27-E498-41B7-A2DE-35B3DE512C5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53" y="3485542"/>
              <a:ext cx="307752" cy="307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BE12DCD-D315-480B-828E-E3DF19235794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3AC8DA-724E-4735-AF7F-B1CD2A121E8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A8637AD-2C5E-40DE-8A47-AAB4114DB349}"/>
              </a:ext>
            </a:extLst>
          </p:cNvPr>
          <p:cNvGrpSpPr/>
          <p:nvPr/>
        </p:nvGrpSpPr>
        <p:grpSpPr>
          <a:xfrm>
            <a:off x="208646" y="2276808"/>
            <a:ext cx="1918998" cy="1352218"/>
            <a:chOff x="320806" y="1850506"/>
            <a:chExt cx="1615499" cy="1105315"/>
          </a:xfrm>
          <a:noFill/>
        </p:grpSpPr>
        <p:pic>
          <p:nvPicPr>
            <p:cNvPr id="57" name="Picture 2" descr="Moneda de Uruguay - MOCHILEROS VIAJEROS">
              <a:extLst>
                <a:ext uri="{FF2B5EF4-FFF2-40B4-BE49-F238E27FC236}">
                  <a16:creationId xmlns:a16="http://schemas.microsoft.com/office/drawing/2014/main" id="{8707FFCB-649B-47B9-BB15-B92526DCB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5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61998BFC-869C-46A5-BCC4-E5006E5B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59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B4AEFDF2-49C0-4E79-A33E-72211901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35CE789-7BBB-401F-BA7F-A49E7D7E7E66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41D6F350-8D62-46BC-B368-559EFF18BE70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Miti-Miti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Coleccionables que al juntar dos mitades que coincidan proporcionan un objeto al jugador.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707A885-1B73-4E9B-9961-B252E71D25FF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0F8991DB-516A-4B05-86FA-11A9B945C8AD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3544A99-F0EC-4E53-94B8-30DB41104E21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5077F45-9495-4B0F-8BC5-DA2556F45A36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11766A7-79AC-4C2E-AD90-773A316CFF9B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E5ED5161-BA23-4ED3-AB7A-D1A6249A3817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E890B70F-901B-46BA-822F-43CEECF9A237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278A4BE5-7D47-4E9F-9B5E-55C33B444D07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882A409D-8ABE-4DEE-982A-FBF670CA9949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4D37A316-8AC6-476B-B217-CD0F1A6B04BC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A1CAF326-DCCA-4513-955E-0456EE2A8F79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7F1FF3E9-FAD9-4DEF-9CD1-52580A1A685F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CDE6B7B1-246F-43C4-97CC-0F1F7D583D5F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B4DD130F-65E4-4C8E-9FDE-A758771C4071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636810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636810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176810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017248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341175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017248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632566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019286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245778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2881175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47928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09256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48179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1801175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196182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2887137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487647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447153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4772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096810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3456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103694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3754846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328641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278306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E29788C6-46F0-4870-A6EB-04168AE573FF}"/>
              </a:ext>
            </a:extLst>
          </p:cNvPr>
          <p:cNvSpPr/>
          <p:nvPr/>
        </p:nvSpPr>
        <p:spPr>
          <a:xfrm>
            <a:off x="9044627" y="4585906"/>
            <a:ext cx="792000" cy="468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Back To Idle Behavior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01AD99C0-88ED-4DA9-B1BE-08B3F14C8802}"/>
              </a:ext>
            </a:extLst>
          </p:cNvPr>
          <p:cNvCxnSpPr>
            <a:cxnSpLocks/>
            <a:stCxn id="214" idx="3"/>
            <a:endCxn id="46" idx="1"/>
          </p:cNvCxnSpPr>
          <p:nvPr/>
        </p:nvCxnSpPr>
        <p:spPr>
          <a:xfrm flipV="1">
            <a:off x="8507199" y="4819906"/>
            <a:ext cx="537428" cy="5969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16E45AF-F6C1-4EEC-956C-B98C5285F2F7}"/>
              </a:ext>
            </a:extLst>
          </p:cNvPr>
          <p:cNvSpPr/>
          <p:nvPr/>
        </p:nvSpPr>
        <p:spPr>
          <a:xfrm>
            <a:off x="9044627" y="5118355"/>
            <a:ext cx="792000" cy="436949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Stop Combo Behavior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04BFC3D-B0BD-4105-B209-CA592C5008F1}"/>
              </a:ext>
            </a:extLst>
          </p:cNvPr>
          <p:cNvCxnSpPr>
            <a:cxnSpLocks/>
            <a:stCxn id="214" idx="3"/>
            <a:endCxn id="32" idx="1"/>
          </p:cNvCxnSpPr>
          <p:nvPr/>
        </p:nvCxnSpPr>
        <p:spPr>
          <a:xfrm flipV="1">
            <a:off x="8507199" y="5336830"/>
            <a:ext cx="537428" cy="7997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B9C7BB8-F61A-4F0B-9A39-2339A1C045CA}"/>
              </a:ext>
            </a:extLst>
          </p:cNvPr>
          <p:cNvSpPr/>
          <p:nvPr/>
        </p:nvSpPr>
        <p:spPr>
          <a:xfrm>
            <a:off x="176138" y="1149747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BackToIdle</a:t>
            </a:r>
            <a:r>
              <a:rPr lang="es-MX" sz="1200" dirty="0">
                <a:solidFill>
                  <a:schemeClr val="tx1"/>
                </a:solidFill>
              </a:rPr>
              <a:t> – Bool.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-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agachando.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7D9052E-20BD-4564-AA9A-47114438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22" y="1149748"/>
            <a:ext cx="9007092" cy="2489564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C9F4155-3A97-41D9-9C8E-A6D20F91D256}"/>
              </a:ext>
            </a:extLst>
          </p:cNvPr>
          <p:cNvSpPr/>
          <p:nvPr/>
        </p:nvSpPr>
        <p:spPr>
          <a:xfrm>
            <a:off x="7167562" y="1557635"/>
            <a:ext cx="1038225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1 - 0 &lt; 0.1 &lt; 0.9</a:t>
            </a:r>
            <a:endParaRPr lang="en-US" sz="10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1272C8F-B8E8-45AF-9DFB-3C5A4A9B710E}"/>
              </a:ext>
            </a:extLst>
          </p:cNvPr>
          <p:cNvSpPr/>
          <p:nvPr/>
        </p:nvSpPr>
        <p:spPr>
          <a:xfrm>
            <a:off x="7846987" y="1758011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6C9B42-9392-4888-B803-7C86DED8E1FF}"/>
              </a:ext>
            </a:extLst>
          </p:cNvPr>
          <p:cNvSpPr/>
          <p:nvPr/>
        </p:nvSpPr>
        <p:spPr>
          <a:xfrm>
            <a:off x="7972070" y="1805515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63F10B-8CD4-4A82-B00C-F8385A0A6899}"/>
              </a:ext>
            </a:extLst>
          </p:cNvPr>
          <p:cNvSpPr/>
          <p:nvPr/>
        </p:nvSpPr>
        <p:spPr>
          <a:xfrm>
            <a:off x="7367233" y="188673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22359E-7D0C-4799-BB9A-55A6D23DB06B}"/>
              </a:ext>
            </a:extLst>
          </p:cNvPr>
          <p:cNvSpPr/>
          <p:nvPr/>
        </p:nvSpPr>
        <p:spPr>
          <a:xfrm>
            <a:off x="7367233" y="1758011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ACE222-8378-4071-BF8C-764768A1D1D4}"/>
              </a:ext>
            </a:extLst>
          </p:cNvPr>
          <p:cNvSpPr/>
          <p:nvPr/>
        </p:nvSpPr>
        <p:spPr>
          <a:xfrm>
            <a:off x="7453804" y="2808277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977E01A-12E3-4471-82CC-EEC8F737A869}"/>
              </a:ext>
            </a:extLst>
          </p:cNvPr>
          <p:cNvSpPr/>
          <p:nvPr/>
        </p:nvSpPr>
        <p:spPr>
          <a:xfrm>
            <a:off x="7453804" y="2679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2A4C8AA-4C6C-4B41-BE08-A0340AE0EF7D}"/>
              </a:ext>
            </a:extLst>
          </p:cNvPr>
          <p:cNvSpPr/>
          <p:nvPr/>
        </p:nvSpPr>
        <p:spPr>
          <a:xfrm>
            <a:off x="10068180" y="2778030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FD786B0-95CC-44E2-BE6C-E768B7288EDC}"/>
              </a:ext>
            </a:extLst>
          </p:cNvPr>
          <p:cNvSpPr/>
          <p:nvPr/>
        </p:nvSpPr>
        <p:spPr>
          <a:xfrm>
            <a:off x="10193263" y="282553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F079B5D-B245-4764-BFD4-70DE1EC338F1}"/>
              </a:ext>
            </a:extLst>
          </p:cNvPr>
          <p:cNvSpPr/>
          <p:nvPr/>
        </p:nvSpPr>
        <p:spPr>
          <a:xfrm>
            <a:off x="9335944" y="3060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681F421-14A3-4D0D-AF8D-343D5A635506}"/>
              </a:ext>
            </a:extLst>
          </p:cNvPr>
          <p:cNvSpPr/>
          <p:nvPr/>
        </p:nvSpPr>
        <p:spPr>
          <a:xfrm>
            <a:off x="8669947" y="31475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3DC6040-7D88-4FE9-89E6-D8BD0D570456}"/>
              </a:ext>
            </a:extLst>
          </p:cNvPr>
          <p:cNvSpPr/>
          <p:nvPr/>
        </p:nvSpPr>
        <p:spPr>
          <a:xfrm>
            <a:off x="5499075" y="14462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718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8F4202-7AD2-4000-A3DF-7BAC6F98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6200"/>
            <a:ext cx="109156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16311</TotalTime>
  <Words>2194</Words>
  <Application>Microsoft Office PowerPoint</Application>
  <PresentationFormat>Widescreen</PresentationFormat>
  <Paragraphs>375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1834</cp:revision>
  <dcterms:created xsi:type="dcterms:W3CDTF">2021-12-29T00:04:17Z</dcterms:created>
  <dcterms:modified xsi:type="dcterms:W3CDTF">2024-11-04T13:56:33Z</dcterms:modified>
</cp:coreProperties>
</file>